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1"/>
  </p:notesMasterIdLst>
  <p:sldIdLst>
    <p:sldId id="256" r:id="rId2"/>
    <p:sldId id="257" r:id="rId3"/>
    <p:sldId id="266" r:id="rId4"/>
    <p:sldId id="265" r:id="rId5"/>
    <p:sldId id="267" r:id="rId6"/>
    <p:sldId id="268" r:id="rId7"/>
    <p:sldId id="290" r:id="rId8"/>
    <p:sldId id="269" r:id="rId9"/>
    <p:sldId id="271" r:id="rId10"/>
    <p:sldId id="273" r:id="rId11"/>
    <p:sldId id="270" r:id="rId12"/>
    <p:sldId id="272" r:id="rId13"/>
    <p:sldId id="274" r:id="rId14"/>
    <p:sldId id="275" r:id="rId15"/>
    <p:sldId id="276" r:id="rId16"/>
    <p:sldId id="278" r:id="rId17"/>
    <p:sldId id="284" r:id="rId18"/>
    <p:sldId id="277" r:id="rId19"/>
    <p:sldId id="285" r:id="rId20"/>
    <p:sldId id="279" r:id="rId21"/>
    <p:sldId id="280" r:id="rId22"/>
    <p:sldId id="291" r:id="rId23"/>
    <p:sldId id="286" r:id="rId24"/>
    <p:sldId id="287" r:id="rId25"/>
    <p:sldId id="288" r:id="rId26"/>
    <p:sldId id="281" r:id="rId27"/>
    <p:sldId id="282" r:id="rId28"/>
    <p:sldId id="289" r:id="rId29"/>
    <p:sldId id="28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07745-CBAA-4C7A-9DF0-80D2360AAED6}" type="datetimeFigureOut">
              <a:rPr lang="en-US" smtClean="0"/>
              <a:pPr/>
              <a:t>05-Dec-23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CEDC3-52A0-40DE-85A7-D73847B11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CEDC3-52A0-40DE-85A7-D73847B11D0F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05-Dec-23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 smtClean="0"/>
              <a:t>Simulation and Experimental results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63562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Date: 7</a:t>
            </a:r>
            <a:r>
              <a:rPr lang="en-US" baseline="30000" dirty="0" smtClean="0"/>
              <a:t>th</a:t>
            </a:r>
            <a:r>
              <a:rPr lang="en-US" dirty="0" smtClean="0"/>
              <a:t> Aug,2023</a:t>
            </a:r>
            <a:endParaRPr lang="en-US" dirty="0"/>
          </a:p>
        </p:txBody>
      </p:sp>
      <p:pic>
        <p:nvPicPr>
          <p:cNvPr id="4" name="Content Placeholder 3" descr="IMG2023080712360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676400"/>
            <a:ext cx="4775199" cy="3581399"/>
          </a:xfrm>
        </p:spPr>
      </p:pic>
      <p:pic>
        <p:nvPicPr>
          <p:cNvPr id="5" name="Picture 4" descr="IMG2023080712593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1600200"/>
            <a:ext cx="438912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24600" y="990600"/>
            <a:ext cx="266700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Gas inlet from the upside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rot="16200000" flipV="1">
            <a:off x="7429500" y="1790700"/>
            <a:ext cx="12192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72400" y="5638800"/>
            <a:ext cx="121920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Gas outlet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12" idx="0"/>
          </p:cNvCxnSpPr>
          <p:nvPr/>
        </p:nvCxnSpPr>
        <p:spPr>
          <a:xfrm rot="5400000">
            <a:off x="7658100" y="4838700"/>
            <a:ext cx="15240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9400"/>
            <a:ext cx="9144000" cy="533400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Sample</a:t>
            </a:r>
            <a:r>
              <a:rPr lang="en-US" dirty="0" smtClean="0"/>
              <a:t> Testing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63562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Setup for sample testing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fullsystem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4764" y="1570037"/>
            <a:ext cx="3680222" cy="4906963"/>
          </a:xfrm>
        </p:spPr>
      </p:pic>
      <p:cxnSp>
        <p:nvCxnSpPr>
          <p:cNvPr id="6" name="Straight Arrow Connector 5"/>
          <p:cNvCxnSpPr/>
          <p:nvPr/>
        </p:nvCxnSpPr>
        <p:spPr>
          <a:xfrm rot="10800000">
            <a:off x="2133600" y="1600200"/>
            <a:ext cx="1143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3505200" y="14478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352800" y="3200400"/>
            <a:ext cx="9144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rot="10800000">
            <a:off x="2286000" y="3810000"/>
            <a:ext cx="1066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276600" y="5715000"/>
            <a:ext cx="990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rot="10800000">
            <a:off x="2362200" y="60198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0800000" flipV="1">
            <a:off x="2438400" y="6324600"/>
            <a:ext cx="1371600" cy="381000"/>
          </a:xfrm>
          <a:prstGeom prst="bentConnector3">
            <a:avLst>
              <a:gd name="adj1" fmla="val 66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895600" y="914400"/>
            <a:ext cx="1600200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Sample Feeder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66800" y="1447800"/>
            <a:ext cx="106680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Gas Inlet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33400" y="3657600"/>
            <a:ext cx="175260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Plasma Chamber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57200" y="5867400"/>
            <a:ext cx="190500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Sample Collector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43000" y="6488668"/>
            <a:ext cx="121920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Gas Outlet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639762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Test Day: 3</a:t>
            </a:r>
            <a:r>
              <a:rPr lang="en-US" baseline="30000" dirty="0" smtClean="0"/>
              <a:t>rd</a:t>
            </a:r>
            <a:r>
              <a:rPr lang="en-US" dirty="0" smtClean="0"/>
              <a:t> Sep,2023</a:t>
            </a:r>
            <a:endParaRPr lang="en-US" dirty="0"/>
          </a:p>
        </p:txBody>
      </p:sp>
      <p:pic>
        <p:nvPicPr>
          <p:cNvPr id="4" name="Content Placeholder 3" descr="plasma2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371600"/>
            <a:ext cx="6629400" cy="49720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age02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28600"/>
            <a:ext cx="6324600" cy="5059681"/>
          </a:xfrm>
        </p:spPr>
      </p:pic>
      <p:sp>
        <p:nvSpPr>
          <p:cNvPr id="5" name="TextBox 4"/>
          <p:cNvSpPr txBox="1"/>
          <p:nvPr/>
        </p:nvSpPr>
        <p:spPr>
          <a:xfrm>
            <a:off x="1371600" y="5638800"/>
            <a:ext cx="50292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Sample Feeding : Uncontrolled</a:t>
            </a:r>
          </a:p>
          <a:p>
            <a:r>
              <a:rPr lang="en-US" dirty="0" smtClean="0"/>
              <a:t>Sample collected: Quartz tube’s body and beaker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581400" y="3886200"/>
            <a:ext cx="9144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57600" y="1371600"/>
            <a:ext cx="5334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24400" y="36576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200nm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05200" y="838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100nm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38400"/>
            <a:ext cx="9144000" cy="762000"/>
          </a:xfrm>
          <a:solidFill>
            <a:srgbClr val="FFFF00"/>
          </a:solidFill>
        </p:spPr>
        <p:txBody>
          <a:bodyPr/>
          <a:lstStyle/>
          <a:p>
            <a:r>
              <a:rPr lang="en-US" dirty="0" smtClean="0"/>
              <a:t>Test Day: 5</a:t>
            </a:r>
            <a:r>
              <a:rPr lang="en-US" baseline="30000" dirty="0" smtClean="0"/>
              <a:t>th</a:t>
            </a:r>
            <a:r>
              <a:rPr lang="en-US" dirty="0" smtClean="0"/>
              <a:t> Sep, 2023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2023090514351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152400"/>
            <a:ext cx="6781800" cy="5092217"/>
          </a:xfrm>
        </p:spPr>
      </p:pic>
      <p:sp>
        <p:nvSpPr>
          <p:cNvPr id="5" name="TextBox 4"/>
          <p:cNvSpPr txBox="1"/>
          <p:nvPr/>
        </p:nvSpPr>
        <p:spPr>
          <a:xfrm>
            <a:off x="2819400" y="5486400"/>
            <a:ext cx="32766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Feeding rate: 2-5 mg each time</a:t>
            </a:r>
          </a:p>
          <a:p>
            <a:r>
              <a:rPr lang="en-US" dirty="0" smtClean="0"/>
              <a:t>Runtime: 15 minutes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age05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063" y="0"/>
            <a:ext cx="4318937" cy="3455150"/>
          </a:xfrm>
        </p:spPr>
      </p:pic>
      <p:pic>
        <p:nvPicPr>
          <p:cNvPr id="5" name="Picture 4" descr="image05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-26150"/>
            <a:ext cx="4318937" cy="3455150"/>
          </a:xfrm>
          <a:prstGeom prst="rect">
            <a:avLst/>
          </a:prstGeom>
        </p:spPr>
      </p:pic>
      <p:pic>
        <p:nvPicPr>
          <p:cNvPr id="8" name="Picture 7" descr="image06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63" y="3429000"/>
            <a:ext cx="4318937" cy="3455150"/>
          </a:xfrm>
          <a:prstGeom prst="rect">
            <a:avLst/>
          </a:prstGeom>
        </p:spPr>
      </p:pic>
      <p:pic>
        <p:nvPicPr>
          <p:cNvPr id="9" name="Picture 8" descr="image06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3429000"/>
            <a:ext cx="4318937" cy="3455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age05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3402850"/>
            <a:ext cx="4318937" cy="3455150"/>
          </a:xfrm>
        </p:spPr>
      </p:pic>
      <p:pic>
        <p:nvPicPr>
          <p:cNvPr id="5" name="Picture 4" descr="image05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-26150"/>
            <a:ext cx="4318937" cy="3455150"/>
          </a:xfrm>
          <a:prstGeom prst="rect">
            <a:avLst/>
          </a:prstGeom>
        </p:spPr>
      </p:pic>
      <p:pic>
        <p:nvPicPr>
          <p:cNvPr id="6" name="Picture 5" descr="image06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4318937" cy="3455150"/>
          </a:xfrm>
          <a:prstGeom prst="rect">
            <a:avLst/>
          </a:prstGeom>
        </p:spPr>
      </p:pic>
      <p:pic>
        <p:nvPicPr>
          <p:cNvPr id="7" name="Picture 6" descr="image13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29000"/>
            <a:ext cx="4318937" cy="345515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638800" y="4953000"/>
            <a:ext cx="22860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00600" y="50292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70um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side wall from middle_v04_pt1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967727" y="1450200"/>
            <a:ext cx="3201480" cy="4525963"/>
          </a:xfrm>
        </p:spPr>
      </p:pic>
      <p:pic>
        <p:nvPicPr>
          <p:cNvPr id="5" name="Picture 4" descr="inside wall from middle_v06_pt2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133" y="0"/>
            <a:ext cx="4851067" cy="6858000"/>
          </a:xfrm>
          <a:prstGeom prst="rect">
            <a:avLst/>
          </a:prstGeom>
        </p:spPr>
      </p:pic>
      <p:pic>
        <p:nvPicPr>
          <p:cNvPr id="6" name="Picture 5" descr="inside wall from middle_v04_pt1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8600" y="0"/>
            <a:ext cx="47244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63562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Our Designed Model</a:t>
            </a:r>
            <a:endParaRPr lang="en-US" dirty="0"/>
          </a:p>
        </p:txBody>
      </p:sp>
      <p:pic>
        <p:nvPicPr>
          <p:cNvPr id="4" name="Content Placeholder 3" descr="3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8904"/>
            <a:ext cx="8229600" cy="442855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7000"/>
            <a:ext cx="9067800" cy="762000"/>
          </a:xfrm>
          <a:solidFill>
            <a:srgbClr val="FFFF00"/>
          </a:solidFill>
        </p:spPr>
        <p:txBody>
          <a:bodyPr/>
          <a:lstStyle/>
          <a:p>
            <a:r>
              <a:rPr lang="en-US" dirty="0" smtClean="0"/>
              <a:t>Test Day: 10</a:t>
            </a:r>
            <a:r>
              <a:rPr lang="en-US" baseline="30000" dirty="0" smtClean="0"/>
              <a:t>th</a:t>
            </a:r>
            <a:r>
              <a:rPr lang="en-US" dirty="0" smtClean="0"/>
              <a:t> Sep,2023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image6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8200" y="3402850"/>
            <a:ext cx="4318937" cy="3455150"/>
          </a:xfrm>
        </p:spPr>
      </p:pic>
      <p:pic>
        <p:nvPicPr>
          <p:cNvPr id="5" name="Picture 4" descr="image8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402850"/>
            <a:ext cx="4318937" cy="3455150"/>
          </a:xfrm>
          <a:prstGeom prst="rect">
            <a:avLst/>
          </a:prstGeom>
        </p:spPr>
      </p:pic>
      <p:pic>
        <p:nvPicPr>
          <p:cNvPr id="6" name="Picture 5" descr="image9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0"/>
            <a:ext cx="4318937" cy="3455150"/>
          </a:xfrm>
          <a:prstGeom prst="rect">
            <a:avLst/>
          </a:prstGeom>
        </p:spPr>
      </p:pic>
      <p:pic>
        <p:nvPicPr>
          <p:cNvPr id="7" name="Picture 6" descr="image9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0"/>
            <a:ext cx="4318937" cy="345515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867400" y="1600200"/>
            <a:ext cx="19812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24800" y="14478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12um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Inside wall_V01_PT0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2400" y="0"/>
            <a:ext cx="4495800" cy="6858000"/>
          </a:xfrm>
        </p:spPr>
      </p:pic>
      <p:pic>
        <p:nvPicPr>
          <p:cNvPr id="17" name="Picture 16" descr="Inside wall_V05_PT1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133" y="0"/>
            <a:ext cx="485106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14600"/>
            <a:ext cx="9144000" cy="838200"/>
          </a:xfrm>
          <a:solidFill>
            <a:srgbClr val="FFFF00"/>
          </a:solidFill>
        </p:spPr>
        <p:txBody>
          <a:bodyPr/>
          <a:lstStyle/>
          <a:p>
            <a:r>
              <a:rPr lang="en-US" dirty="0" smtClean="0"/>
              <a:t>Test Day: 25</a:t>
            </a:r>
            <a:r>
              <a:rPr lang="en-US" baseline="30000" dirty="0" smtClean="0"/>
              <a:t>th</a:t>
            </a:r>
            <a:r>
              <a:rPr lang="en-US" dirty="0" smtClean="0"/>
              <a:t> Sep, 2023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3402850"/>
            <a:ext cx="4318937" cy="3455150"/>
          </a:xfrm>
          <a:prstGeom prst="rect">
            <a:avLst/>
          </a:prstGeom>
        </p:spPr>
      </p:pic>
      <p:pic>
        <p:nvPicPr>
          <p:cNvPr id="5" name="Picture 4" descr="image3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0"/>
            <a:ext cx="4318937" cy="3455150"/>
          </a:xfrm>
          <a:prstGeom prst="rect">
            <a:avLst/>
          </a:prstGeom>
        </p:spPr>
      </p:pic>
      <p:pic>
        <p:nvPicPr>
          <p:cNvPr id="6" name="Picture 5" descr="image3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63" y="3402850"/>
            <a:ext cx="4318937" cy="3455150"/>
          </a:xfrm>
          <a:prstGeom prst="rect">
            <a:avLst/>
          </a:prstGeom>
        </p:spPr>
      </p:pic>
      <p:pic>
        <p:nvPicPr>
          <p:cNvPr id="7" name="Picture 6" descr="image3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63" y="0"/>
            <a:ext cx="4318937" cy="34551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side Wall_v02_pt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533" y="0"/>
            <a:ext cx="4851067" cy="6858000"/>
          </a:xfrm>
          <a:prstGeom prst="rect">
            <a:avLst/>
          </a:prstGeom>
        </p:spPr>
      </p:pic>
      <p:pic>
        <p:nvPicPr>
          <p:cNvPr id="5" name="Picture 4" descr="Inside Wall_v02_pt1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485106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0"/>
            <a:ext cx="9144000" cy="715962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Test Day: 2</a:t>
            </a:r>
            <a:r>
              <a:rPr lang="en-US" baseline="30000" dirty="0" smtClean="0"/>
              <a:t>nd</a:t>
            </a:r>
            <a:r>
              <a:rPr lang="en-US" dirty="0" smtClean="0"/>
              <a:t> Oct,2023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202310021305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705600" cy="5029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209800" y="228600"/>
            <a:ext cx="48768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1296194" y="5257006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39000" y="228600"/>
            <a:ext cx="11430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Sample + gas outlet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66800" y="5638800"/>
            <a:ext cx="114300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Gas Inlet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29200" y="5486400"/>
            <a:ext cx="32004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Idea: to form fluidized bed near plasma chamber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9600"/>
          </a:xfrm>
          <a:solidFill>
            <a:srgbClr val="FFFF00"/>
          </a:solidFill>
          <a:ln>
            <a:solidFill>
              <a:srgbClr val="FFFF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New Idea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3581400" cy="4587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1600200" y="2667000"/>
            <a:ext cx="762000" cy="990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62200" y="3200400"/>
            <a:ext cx="1524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057400" y="2362200"/>
            <a:ext cx="1828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62400" y="2209800"/>
            <a:ext cx="236220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Sample injecting pipe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14800" y="3124200"/>
            <a:ext cx="182880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Plasma Chamber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38400" y="5410200"/>
            <a:ext cx="243840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Quartz Tube: 28-32 mm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38400"/>
            <a:ext cx="9144000" cy="914400"/>
          </a:xfrm>
          <a:solidFill>
            <a:srgbClr val="FFC000"/>
          </a:solidFill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533400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New designed model in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Ansys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701809" y="1600200"/>
            <a:ext cx="774038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1066800" y="4953000"/>
            <a:ext cx="838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981200" y="4953000"/>
            <a:ext cx="1905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962400" y="4419600"/>
            <a:ext cx="4572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800100" y="4381500"/>
            <a:ext cx="8382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1000" y="3733800"/>
            <a:ext cx="213360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Depends on Antenna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762000" y="5105400"/>
            <a:ext cx="114300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N*</a:t>
            </a:r>
            <a:r>
              <a:rPr lang="el-GR" sz="1400" dirty="0" smtClean="0"/>
              <a:t>λ</a:t>
            </a:r>
            <a:r>
              <a:rPr lang="en-US" sz="1400" baseline="-25000" dirty="0" smtClean="0"/>
              <a:t>guide</a:t>
            </a:r>
            <a:r>
              <a:rPr lang="en-US" sz="1400" dirty="0" smtClean="0"/>
              <a:t> /8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81200" y="5105400"/>
            <a:ext cx="205740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Greater than </a:t>
            </a:r>
            <a:r>
              <a:rPr lang="el-GR" sz="1400" dirty="0" smtClean="0"/>
              <a:t>λ</a:t>
            </a:r>
            <a:r>
              <a:rPr lang="en-US" sz="1400" baseline="-25000" dirty="0" smtClean="0"/>
              <a:t>guide</a:t>
            </a:r>
            <a:r>
              <a:rPr lang="en-US" sz="1400" dirty="0" smtClean="0"/>
              <a:t> /2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14800" y="4800600"/>
            <a:ext cx="1905000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Less than  </a:t>
            </a:r>
            <a:r>
              <a:rPr lang="el-GR" sz="1400" dirty="0" smtClean="0"/>
              <a:t>λ</a:t>
            </a:r>
            <a:r>
              <a:rPr lang="en-US" sz="1400" baseline="-25000" dirty="0" smtClean="0"/>
              <a:t>guide</a:t>
            </a:r>
            <a:r>
              <a:rPr lang="en-US" sz="1400" dirty="0" smtClean="0"/>
              <a:t> /4</a:t>
            </a:r>
          </a:p>
          <a:p>
            <a:r>
              <a:rPr lang="en-US" sz="1400" dirty="0" smtClean="0"/>
              <a:t>Or, </a:t>
            </a:r>
            <a:r>
              <a:rPr lang="el-GR" sz="1400" dirty="0" smtClean="0"/>
              <a:t>λ</a:t>
            </a:r>
            <a:r>
              <a:rPr lang="en-US" sz="1400" baseline="-25000" dirty="0" smtClean="0"/>
              <a:t>guide</a:t>
            </a:r>
            <a:r>
              <a:rPr lang="en-US" sz="1400" dirty="0" smtClean="0"/>
              <a:t> + </a:t>
            </a:r>
            <a:r>
              <a:rPr lang="el-GR" sz="1400" dirty="0" smtClean="0"/>
              <a:t>λ</a:t>
            </a:r>
            <a:r>
              <a:rPr lang="en-US" sz="1400" baseline="-25000" dirty="0" smtClean="0"/>
              <a:t>guide</a:t>
            </a:r>
            <a:r>
              <a:rPr lang="en-US" sz="1400" dirty="0" smtClean="0"/>
              <a:t> /4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62000" y="1752600"/>
            <a:ext cx="1905000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l-GR" sz="1400" dirty="0" smtClean="0"/>
              <a:t>λ</a:t>
            </a:r>
            <a:r>
              <a:rPr lang="en-US" sz="1400" dirty="0" smtClean="0"/>
              <a:t>o = 122 mm</a:t>
            </a:r>
          </a:p>
          <a:p>
            <a:r>
              <a:rPr lang="el-GR" sz="1400" dirty="0" smtClean="0"/>
              <a:t>λ</a:t>
            </a:r>
            <a:r>
              <a:rPr lang="en-US" sz="1400" dirty="0" smtClean="0"/>
              <a:t>guide = 167 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685800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New designed model with E field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309839"/>
            <a:ext cx="8229600" cy="4177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514600" y="5715000"/>
            <a:ext cx="5029200" cy="43088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E field is maximum in expected region.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rot="5400000" flipH="1" flipV="1">
            <a:off x="4876800" y="3810000"/>
            <a:ext cx="2057400" cy="1752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10000" y="152400"/>
            <a:ext cx="1676400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1KW </a:t>
            </a:r>
          </a:p>
          <a:p>
            <a:pPr algn="ctr"/>
            <a:r>
              <a:rPr lang="en-US" sz="1200" dirty="0" smtClean="0"/>
              <a:t> Magnetron</a:t>
            </a:r>
            <a:endParaRPr lang="en-US" sz="1200" dirty="0"/>
          </a:p>
        </p:txBody>
      </p:sp>
      <p:sp>
        <p:nvSpPr>
          <p:cNvPr id="7" name="Diamond 6"/>
          <p:cNvSpPr/>
          <p:nvPr/>
        </p:nvSpPr>
        <p:spPr>
          <a:xfrm>
            <a:off x="3886200" y="1447800"/>
            <a:ext cx="1524000" cy="7620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Safe?</a:t>
            </a:r>
            <a:endParaRPr lang="en-US" sz="1200" dirty="0"/>
          </a:p>
        </p:txBody>
      </p:sp>
      <p:cxnSp>
        <p:nvCxnSpPr>
          <p:cNvPr id="20" name="Straight Connector 19"/>
          <p:cNvCxnSpPr>
            <a:stCxn id="7" idx="1"/>
          </p:cNvCxnSpPr>
          <p:nvPr/>
        </p:nvCxnSpPr>
        <p:spPr>
          <a:xfrm rot="10800000">
            <a:off x="3200400" y="1828800"/>
            <a:ext cx="6858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2896394" y="2132806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>
            <a:off x="5410200" y="1827212"/>
            <a:ext cx="6858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5400000">
            <a:off x="5791994" y="2132806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2514600" y="2438400"/>
            <a:ext cx="1371600" cy="685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Modify Model</a:t>
            </a:r>
            <a:endParaRPr lang="en-US" sz="1200" dirty="0"/>
          </a:p>
        </p:txBody>
      </p:sp>
      <p:sp>
        <p:nvSpPr>
          <p:cNvPr id="39" name="Flowchart: Decision 38"/>
          <p:cNvSpPr/>
          <p:nvPr/>
        </p:nvSpPr>
        <p:spPr>
          <a:xfrm>
            <a:off x="5334000" y="2438400"/>
            <a:ext cx="1524000" cy="762000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Plasma?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486400" y="15240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Yes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352800" y="152400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4572000" y="251460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</a:t>
            </a:r>
            <a:endParaRPr lang="en-US" sz="1400" dirty="0"/>
          </a:p>
        </p:txBody>
      </p:sp>
      <p:cxnSp>
        <p:nvCxnSpPr>
          <p:cNvPr id="24" name="Straight Arrow Connector 23"/>
          <p:cNvCxnSpPr>
            <a:endCxn id="26" idx="0"/>
          </p:cNvCxnSpPr>
          <p:nvPr/>
        </p:nvCxnSpPr>
        <p:spPr>
          <a:xfrm rot="5400000">
            <a:off x="5753894" y="3542506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96000" y="33528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Yes</a:t>
            </a:r>
            <a:endParaRPr lang="en-US" sz="1400" dirty="0"/>
          </a:p>
        </p:txBody>
      </p:sp>
      <p:sp>
        <p:nvSpPr>
          <p:cNvPr id="26" name="Flowchart: Decision 25"/>
          <p:cNvSpPr/>
          <p:nvPr/>
        </p:nvSpPr>
        <p:spPr>
          <a:xfrm>
            <a:off x="5334000" y="3886200"/>
            <a:ext cx="1524000" cy="762000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Temp over 1500?</a:t>
            </a:r>
            <a:endParaRPr lang="en-US" sz="1200" dirty="0"/>
          </a:p>
        </p:txBody>
      </p:sp>
      <p:cxnSp>
        <p:nvCxnSpPr>
          <p:cNvPr id="27" name="Straight Connector 26"/>
          <p:cNvCxnSpPr/>
          <p:nvPr/>
        </p:nvCxnSpPr>
        <p:spPr>
          <a:xfrm rot="10800000">
            <a:off x="6858000" y="4267200"/>
            <a:ext cx="6858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858000" y="1600200"/>
            <a:ext cx="1371600" cy="685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Increase  Power Level (200-500W)</a:t>
            </a:r>
            <a:endParaRPr lang="en-US" sz="1200" dirty="0"/>
          </a:p>
        </p:txBody>
      </p:sp>
      <p:cxnSp>
        <p:nvCxnSpPr>
          <p:cNvPr id="31" name="Straight Arrow Connector 30"/>
          <p:cNvCxnSpPr/>
          <p:nvPr/>
        </p:nvCxnSpPr>
        <p:spPr>
          <a:xfrm rot="5400000" flipH="1" flipV="1">
            <a:off x="6553994" y="3275806"/>
            <a:ext cx="1981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7200106" y="1333500"/>
            <a:ext cx="534194" cy="7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4419600" y="990600"/>
            <a:ext cx="4572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4" idx="2"/>
            <a:endCxn id="49" idx="0"/>
          </p:cNvCxnSpPr>
          <p:nvPr/>
        </p:nvCxnSpPr>
        <p:spPr>
          <a:xfrm rot="5400000">
            <a:off x="4533900" y="8763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9" idx="4"/>
            <a:endCxn id="7" idx="0"/>
          </p:cNvCxnSpPr>
          <p:nvPr/>
        </p:nvCxnSpPr>
        <p:spPr>
          <a:xfrm rot="5400000">
            <a:off x="4533900" y="13335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49" idx="6"/>
          </p:cNvCxnSpPr>
          <p:nvPr/>
        </p:nvCxnSpPr>
        <p:spPr>
          <a:xfrm rot="10800000" flipV="1">
            <a:off x="4876800" y="1066800"/>
            <a:ext cx="2590800" cy="3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34200" y="396240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</a:t>
            </a:r>
            <a:endParaRPr lang="en-US" sz="1400" dirty="0"/>
          </a:p>
        </p:txBody>
      </p:sp>
      <p:cxnSp>
        <p:nvCxnSpPr>
          <p:cNvPr id="63" name="Straight Arrow Connector 62"/>
          <p:cNvCxnSpPr/>
          <p:nvPr/>
        </p:nvCxnSpPr>
        <p:spPr>
          <a:xfrm rot="5400000">
            <a:off x="5753894" y="4990306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5486400" y="5334000"/>
            <a:ext cx="1371600" cy="685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End</a:t>
            </a:r>
            <a:endParaRPr lang="en-US" sz="1200" dirty="0"/>
          </a:p>
        </p:txBody>
      </p:sp>
      <p:cxnSp>
        <p:nvCxnSpPr>
          <p:cNvPr id="65" name="Straight Connector 64"/>
          <p:cNvCxnSpPr/>
          <p:nvPr/>
        </p:nvCxnSpPr>
        <p:spPr>
          <a:xfrm rot="10800000">
            <a:off x="1828800" y="2819400"/>
            <a:ext cx="6858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 flipH="1" flipV="1">
            <a:off x="647700" y="1638300"/>
            <a:ext cx="23622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4" idx="1"/>
          </p:cNvCxnSpPr>
          <p:nvPr/>
        </p:nvCxnSpPr>
        <p:spPr>
          <a:xfrm>
            <a:off x="1828800" y="457200"/>
            <a:ext cx="1981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6172200" y="47244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Yes</a:t>
            </a:r>
            <a:endParaRPr lang="en-US" sz="1400" dirty="0"/>
          </a:p>
        </p:txBody>
      </p:sp>
      <p:cxnSp>
        <p:nvCxnSpPr>
          <p:cNvPr id="75" name="Straight Arrow Connector 74"/>
          <p:cNvCxnSpPr>
            <a:stCxn id="39" idx="1"/>
            <a:endCxn id="33" idx="3"/>
          </p:cNvCxnSpPr>
          <p:nvPr/>
        </p:nvCxnSpPr>
        <p:spPr>
          <a:xfrm rot="10800000">
            <a:off x="3886200" y="2781300"/>
            <a:ext cx="1447800" cy="3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67000"/>
            <a:ext cx="9144000" cy="685800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Experimental setup and Test Run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4873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600" dirty="0" smtClean="0"/>
              <a:t>Necessary Connection and Equipments</a:t>
            </a:r>
            <a:endParaRPr lang="en-US" sz="36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49511" y="1295400"/>
            <a:ext cx="516505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15962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Date: 11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July, 2023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IMG_20230711_181800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990600"/>
            <a:ext cx="3886200" cy="4843462"/>
          </a:xfrm>
          <a:prstGeom prst="rect">
            <a:avLst/>
          </a:prstGeom>
        </p:spPr>
      </p:pic>
      <p:pic>
        <p:nvPicPr>
          <p:cNvPr id="5" name="Picture 4" descr="IMG20230712114015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8200" y="990600"/>
            <a:ext cx="3886200" cy="4876799"/>
          </a:xfrm>
          <a:prstGeom prst="rect">
            <a:avLst/>
          </a:prstGeom>
        </p:spPr>
      </p:pic>
      <p:cxnSp>
        <p:nvCxnSpPr>
          <p:cNvPr id="10" name="Elbow Connector 9"/>
          <p:cNvCxnSpPr/>
          <p:nvPr/>
        </p:nvCxnSpPr>
        <p:spPr>
          <a:xfrm rot="5400000">
            <a:off x="6096794" y="5714206"/>
            <a:ext cx="608806" cy="7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57800" y="6096000"/>
            <a:ext cx="25146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Gas Flow from Downside</a:t>
            </a:r>
          </a:p>
          <a:p>
            <a:pPr algn="ctr"/>
            <a:r>
              <a:rPr lang="en-US" dirty="0" smtClean="0"/>
              <a:t>(Gas inlet)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7000"/>
            <a:ext cx="9144000" cy="609600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Upgraded Model for Testing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</TotalTime>
  <Words>232</Words>
  <Application>Microsoft Office PowerPoint</Application>
  <PresentationFormat>On-screen Show (4:3)</PresentationFormat>
  <Paragraphs>65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Simulation and Experimental results </vt:lpstr>
      <vt:lpstr>Our Designed Model</vt:lpstr>
      <vt:lpstr>New designed model in Ansys</vt:lpstr>
      <vt:lpstr>New designed model with E field</vt:lpstr>
      <vt:lpstr>Slide 5</vt:lpstr>
      <vt:lpstr>Experimental setup and Test Run</vt:lpstr>
      <vt:lpstr>Necessary Connection and Equipments</vt:lpstr>
      <vt:lpstr>Date: 11th July, 2023</vt:lpstr>
      <vt:lpstr>Upgraded Model for Testing</vt:lpstr>
      <vt:lpstr>Date: 7th Aug,2023</vt:lpstr>
      <vt:lpstr>Sample Testing</vt:lpstr>
      <vt:lpstr>Setup for sample testing</vt:lpstr>
      <vt:lpstr>Test Day: 3rd Sep,2023</vt:lpstr>
      <vt:lpstr>Slide 14</vt:lpstr>
      <vt:lpstr>Test Day: 5th Sep, 2023</vt:lpstr>
      <vt:lpstr>Slide 16</vt:lpstr>
      <vt:lpstr>Slide 17</vt:lpstr>
      <vt:lpstr>Slide 18</vt:lpstr>
      <vt:lpstr>Slide 19</vt:lpstr>
      <vt:lpstr>Test Day: 10th Sep,2023 </vt:lpstr>
      <vt:lpstr>Slide 21</vt:lpstr>
      <vt:lpstr>Slide 22</vt:lpstr>
      <vt:lpstr>Test Day: 25th Sep, 2023</vt:lpstr>
      <vt:lpstr>Slide 24</vt:lpstr>
      <vt:lpstr>Slide 25</vt:lpstr>
      <vt:lpstr>Test Day: 2nd Oct,2023</vt:lpstr>
      <vt:lpstr>Slide 27</vt:lpstr>
      <vt:lpstr>New Idea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Discussion</dc:title>
  <dc:creator>chOice</dc:creator>
  <cp:lastModifiedBy>chOice</cp:lastModifiedBy>
  <cp:revision>19</cp:revision>
  <dcterms:created xsi:type="dcterms:W3CDTF">2006-08-16T00:00:00Z</dcterms:created>
  <dcterms:modified xsi:type="dcterms:W3CDTF">2023-12-05T06:01:57Z</dcterms:modified>
</cp:coreProperties>
</file>